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65" r:id="rId3"/>
    <p:sldId id="271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CECE8"/>
          </a:solidFill>
        </a:fill>
      </a:tcStyle>
    </a:wholeTbl>
    <a:band1H>
      <a:tcStyle>
        <a:tcBdr/>
        <a:fill>
          <a:solidFill>
            <a:srgbClr val="F8D7CD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8D7CD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D7D31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00A15C55-8517-42AA-B614-E9B94910E393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F4E7"/>
          </a:solidFill>
        </a:fill>
      </a:tcStyle>
    </a:wholeTbl>
    <a:band1H>
      <a:tcStyle>
        <a:tcBdr/>
        <a:fill>
          <a:solidFill>
            <a:srgbClr val="FFE8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FFE8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93296810-A885-4BE3-A3E7-6D5BEEA58F35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BF1E9"/>
          </a:solidFill>
        </a:fill>
      </a:tcStyle>
    </a:wholeTbl>
    <a:band1H>
      <a:tcStyle>
        <a:tcBdr/>
        <a:fill>
          <a:solidFill>
            <a:srgbClr val="D5E3C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5E3C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70AD47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70AD47"/>
          </a:solidFill>
        </a:fill>
      </a:tcStyle>
    </a:firstRow>
  </a:tblStyle>
  <a:tblStyle styleId="{AF606853-7671-496A-8E4F-DF71F8EC918B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70AD47"/>
          </a:solidFill>
        </a:fill>
      </a:tcStyle>
    </a:wholeTbl>
    <a:band1H>
      <a:tcStyle>
        <a:tcBdr/>
        <a:fill>
          <a:solidFill>
            <a:srgbClr val="588937"/>
          </a:solidFill>
        </a:fill>
      </a:tcStyle>
    </a:band1H>
    <a:band1V>
      <a:tcStyle>
        <a:tcBdr/>
        <a:fill>
          <a:solidFill>
            <a:srgbClr val="588937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588937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588937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8722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E269D01E-BC32-4049-B463-5C60D7B0CCD2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E2BC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FFC000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  <a:tblStyle styleId="{D03447BB-5D67-496B-8E87-E561075AD55C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838383"/>
          </a:solidFill>
        </a:fill>
      </a:tcStyle>
    </a:band1H>
    <a:band1V>
      <a:tcStyle>
        <a:tcBdr/>
        <a:fill>
          <a:solidFill>
            <a:srgbClr val="838383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838383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838383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6C6C6C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306799F8-075E-4A3A-A7F6-7FBC6576F1A4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D8D8D8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5A5A5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5A5A5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E8034E78-7F5D-4C2E-B375-FC64B27BC917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1V>
      <a:tcStyle>
        <a:tcBdr/>
        <a:fill>
          <a:solidFill>
            <a:srgbClr val="CBCBCB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AAAAAA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AAAAAA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AAAAA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2540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18603FDC-E32A-4AB5-989C-0864C3EAD2B8}" styleName="">
    <a:wholeTbl>
      <a:tcTxStyle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6CCBE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solidFill>
            <a:srgbClr val="FFFFFF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</a:tcBdr>
        <a:fill>
          <a:solidFill>
            <a:srgbClr val="ED7D31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right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</a:tcBdr>
        <a:fill>
          <a:solidFill>
            <a:srgbClr val="ED7D31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ED7D31"/>
          </a:solidFill>
        </a:fill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D7D3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9CEA7-3A97-4C9B-91FA-64C013812ABC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F1B48-B403-4315-B9B2-7D37DE3DB6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81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F1B48-B403-4315-B9B2-7D37DE3DB6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167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A3C6-DE7D-4376-9C07-5A7FFC5F5C36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2AAF1A-1528-44E9-B6F1-E5E308B82E1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546A13-BDF8-4631-ACFE-8D267567EBD0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049697C-AC5E-4E06-A5C3-6320BFF7C250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E9165C-FAF2-41F4-B00F-A1619EF98AF1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A02021-82AA-4EB0-AF8A-3E57DF90733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A655B41-93CA-4845-B3B7-2FD454B51F92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09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7A28A-30A9-4354-B830-E2A27572EC5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0EEF0-E2A9-4F67-9461-96D4CD94E4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D1072-28AF-42B9-BC63-2079E1D40E6A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3A20E73-BAB5-4EF6-B424-45974114F87E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9222A-22E7-43B3-9E78-F3CAB8FFE3A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527C0F-B98B-4B04-BA4D-1343CE261E6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09F24E6E-5D5C-44D7-BB7B-692C65F99AF8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2123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65B3B0-7003-432D-92B0-E70945BE66A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0BE10-F7AA-48DF-AFA2-94D8C954812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8AED32-DA1F-42E1-B654-48859588E6CC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6FD09BF8-7D47-4CA5-9DCB-40B5E58EA514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A99E4-0CAA-4718-8AFF-11B3F132A47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962B8-307D-49E6-B572-D1178973F77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A278F24B-0C71-45BF-9C44-5DE1C4C1DD04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9573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034AA-A285-4B37-A1CF-C319468A6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54450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505A4-7AD5-4CEC-B1EF-0B2637F6BE6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3D1889-85FC-439E-AF7E-B89654D73C6E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89BFE59-2867-45B3-A511-E68B778F7E4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FF556-C931-443B-AB02-FED70698F19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B1558-5500-4C22-B2A9-6B9D7AD693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86CB0B07-B2B5-4CF6-B4A2-CF0AF4804CFE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757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DF699-AF05-4874-9E78-2058F11CD6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8FE2D6-6934-4DFD-B3F7-8BAC593698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CAF0B-C2C1-4713-8D04-0DC24E42E598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70D60FB-B212-4010-880C-1C6ECCA51233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CD08E-A97E-4FE7-B4F7-368C56B0D47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A49B6-A941-447E-9495-5AC24B9AB70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87F3F13-888B-46EA-BE9B-38D170F9BE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4875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FDBBE-812A-489D-8250-0FC43085A26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FFECB-9ABE-4D25-AE0F-B3AF3198157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56B1D-32B1-48CC-9337-408F1EE6AA2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48C7-E064-4390-9032-564B997FB4D2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8F1ED7E-93A2-4056-9F54-CB49DB6B3E69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9020D-EC37-419A-A0F3-F97FC4E2275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58B551-3CC3-4097-A40B-297C25B44A9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3896232-B9D5-4AD7-B4DD-864746CFD58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704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16225-CC73-402B-9E06-2918DEA700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169CE-34CA-4EC3-AADA-DF42FF11C05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1AC5-E322-4067-B0F0-BF04182A321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1CEB6A-0616-46B0-946E-D7E267BD38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C53-1DA8-4D93-9B30-8447526217E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C5EF10-DC0D-4EEA-8DB3-E4846FC71E8B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370484F-C9F0-409E-8020-33F8F1B4024C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980D15-B52D-4D70-B355-4D7BD144B2E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9E8FB5-723C-46AC-89A5-B485EA82A87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03BF58C-A674-4DE2-B28A-800887FF3E8C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0618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EF18C-7D97-4DB1-84EA-8B0FB7309CC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dist="38096" dir="2700000">
                    <a:srgbClr val="000000"/>
                  </a:outerShdw>
                </a:effectLst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65ABE6-FA99-4AD8-9CD0-A269B6FD62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DA6456B2-D4BF-493E-9D93-E9EC6123C61D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D6A9C-5A4C-4844-B0B7-7E66BD93E24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5B6A46-A177-4977-8C65-9AC851B8BF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B48CFD4D-ACC3-4FED-BA7A-1D7C00F39576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4977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2DBF9-601A-4FB3-B198-FF06946036E5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78564E2-1C45-4091-8C88-0B8BAA968B4A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D9F759-2738-4757-854A-4B44EBD81D20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9831E-4BE0-4E59-8E04-ACCFA609339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81F841F-32D2-4D1F-9149-E61523EAF939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310040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EEE96-A8E7-415F-8AE5-93B8474FF1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643E0-178A-47F2-B2F9-44D6E070B6E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85A713-64D6-4ACD-B1FD-BE2F68111FE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3067C-C734-4A38-BFB2-F2CF70E11A63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2F85EB9D-3272-4336-9ED8-838CE8B876C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955047-3E22-47DB-8B86-E9D741A4587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96484-505F-4F42-86C0-C454A48CA29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3C63880E-E7AD-46A3-90E4-B743D72DB8C5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3734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3F70F-789E-434E-A57C-1B9C7FC352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A0DA3F-3448-484F-A977-882B1498CE38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tr-TR" sz="3200"/>
            </a:lvl1pPr>
          </a:lstStyle>
          <a:p>
            <a:pPr lvl="0"/>
            <a:endParaRPr lang="tr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25012-1A69-4918-99C4-DD76DE23BFAE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9DEA9-7382-4AAC-AE43-D0DDE3C8E72D}"/>
              </a:ext>
            </a:extLst>
          </p:cNvPr>
          <p:cNvSpPr txBox="1">
            <a:spLocks noGrp="1"/>
          </p:cNvSpPr>
          <p:nvPr>
            <p:ph type="dt" sz="quarter" idx="7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8B2AB39-8D21-49D7-8689-75F47F483A4B}" type="datetime1">
              <a:rPr lang="tr-TR"/>
              <a:pPr lvl="0"/>
              <a:t>27.12.2025</a:t>
            </a:fld>
            <a:endParaRPr lang="tr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F214A0-A0E1-4F10-B44C-6C40D1F43C3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tr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D2C69-5C30-419F-9375-4BD418955A0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tr-T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9F32DF47-653F-4DE6-8A27-1A44D2D1003B}" type="slidenum"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1237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671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9">
            <a:extLst>
              <a:ext uri="{FF2B5EF4-FFF2-40B4-BE49-F238E27FC236}">
                <a16:creationId xmlns:a16="http://schemas.microsoft.com/office/drawing/2014/main" id="{BDE75D60-C8E0-488F-A7F8-90D52EC61D26}"/>
              </a:ext>
            </a:extLst>
          </p:cNvPr>
          <p:cNvSpPr/>
          <p:nvPr/>
        </p:nvSpPr>
        <p:spPr>
          <a:xfrm>
            <a:off x="0" y="0"/>
            <a:ext cx="12191996" cy="393694"/>
          </a:xfrm>
          <a:prstGeom prst="rect">
            <a:avLst/>
          </a:prstGeom>
          <a:gradFill>
            <a:gsLst>
              <a:gs pos="0">
                <a:srgbClr val="0D0D0D"/>
              </a:gs>
              <a:gs pos="100000">
                <a:srgbClr val="404040"/>
              </a:gs>
            </a:gsLst>
            <a:lin ang="10800000"/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cs-CZ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AE481B8-F5B8-4652-90ED-2F01303F0D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12191996" cy="4008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B63017F-2469-4E03-83C5-A198FD30FE1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457200"/>
            <a:ext cx="12191996" cy="6400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1800" b="0" i="0" u="none" strike="noStrike" kern="1200" cap="none" spc="0" baseline="0">
          <a:solidFill>
            <a:srgbClr val="FFFFFF"/>
          </a:solidFill>
          <a:effectLst>
            <a:outerShdw dist="63498" dir="3600124">
              <a:srgbClr val="000000"/>
            </a:outerShdw>
          </a:effectLst>
          <a:uFillTx/>
          <a:latin typeface="Stencil" pitchFamily="82"/>
          <a:cs typeface="Segoe UI" pitchFamily="34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Segoe UI" pitchFamily="34"/>
          <a:cs typeface="Segoe UI" pitchFamily="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9">
            <a:extLst>
              <a:ext uri="{FF2B5EF4-FFF2-40B4-BE49-F238E27FC236}">
                <a16:creationId xmlns:a16="http://schemas.microsoft.com/office/drawing/2014/main" id="{28BB009F-7562-4675-B6CF-AE3F6C39D19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/>
              <a:t>XYZ Bindings</a:t>
            </a:r>
            <a:endParaRPr lang="cs-CZ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6869870-4B4F-47FA-B3DC-89E48D82FA75}"/>
              </a:ext>
            </a:extLst>
          </p:cNvPr>
          <p:cNvSpPr txBox="1"/>
          <p:nvPr/>
        </p:nvSpPr>
        <p:spPr>
          <a:xfrm>
            <a:off x="4391790" y="3244336"/>
            <a:ext cx="279551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Place for your custom notes</a:t>
            </a:r>
            <a:endParaRPr lang="cs-CZ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A black controller with buttons and buttons&#10;&#10;AI-generated content may be incorrect.">
            <a:extLst>
              <a:ext uri="{FF2B5EF4-FFF2-40B4-BE49-F238E27FC236}">
                <a16:creationId xmlns:a16="http://schemas.microsoft.com/office/drawing/2014/main" id="{A176C932-FD94-A9F1-D495-4C1D83D3D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74" y="1410188"/>
            <a:ext cx="5715798" cy="5715798"/>
          </a:xfrm>
          <a:prstGeom prst="rect">
            <a:avLst/>
          </a:prstGeom>
        </p:spPr>
      </p:pic>
      <p:sp>
        <p:nvSpPr>
          <p:cNvPr id="36" name="Nadpis 1">
            <a:extLst>
              <a:ext uri="{FF2B5EF4-FFF2-40B4-BE49-F238E27FC236}">
                <a16:creationId xmlns:a16="http://schemas.microsoft.com/office/drawing/2014/main" id="{79800EC4-F5F6-4257-8FF7-55F9A499E1E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AH-64 </a:t>
            </a:r>
            <a:r>
              <a:rPr lang="en-US" dirty="0" err="1"/>
              <a:t>MISsion</a:t>
            </a:r>
            <a:r>
              <a:rPr lang="en-US" dirty="0"/>
              <a:t> grip</a:t>
            </a:r>
            <a:endParaRPr lang="cs-CZ" dirty="0"/>
          </a:p>
        </p:txBody>
      </p:sp>
      <p:graphicFrame>
        <p:nvGraphicFramePr>
          <p:cNvPr id="38" name="Table 95">
            <a:extLst>
              <a:ext uri="{FF2B5EF4-FFF2-40B4-BE49-F238E27FC236}">
                <a16:creationId xmlns:a16="http://schemas.microsoft.com/office/drawing/2014/main" id="{EFF2DDD8-F23D-4C56-96D7-ABC0B6C4FC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776956"/>
              </p:ext>
            </p:extLst>
          </p:nvPr>
        </p:nvGraphicFramePr>
        <p:xfrm>
          <a:off x="273082" y="2019788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GTM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RMAP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ATM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TPM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43" name="Table 95">
            <a:extLst>
              <a:ext uri="{FF2B5EF4-FFF2-40B4-BE49-F238E27FC236}">
                <a16:creationId xmlns:a16="http://schemas.microsoft.com/office/drawing/2014/main" id="{0F8F1D4E-F5F5-4244-86EC-4C10816CAE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61085"/>
              </p:ext>
            </p:extLst>
          </p:nvPr>
        </p:nvGraphicFramePr>
        <p:xfrm>
          <a:off x="6568541" y="4372871"/>
          <a:ext cx="3708668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Trigger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</a:tbl>
          </a:graphicData>
        </a:graphic>
      </p:graphicFrame>
      <p:graphicFrame>
        <p:nvGraphicFramePr>
          <p:cNvPr id="52" name="Table 95">
            <a:extLst>
              <a:ext uri="{FF2B5EF4-FFF2-40B4-BE49-F238E27FC236}">
                <a16:creationId xmlns:a16="http://schemas.microsoft.com/office/drawing/2014/main" id="{92428FA7-FF1A-B0AF-F83D-1621D1E074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500991"/>
              </p:ext>
            </p:extLst>
          </p:nvPr>
        </p:nvGraphicFramePr>
        <p:xfrm>
          <a:off x="6737829" y="1444436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HMD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FCR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TADS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LINK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83" name="Table 95">
            <a:extLst>
              <a:ext uri="{FF2B5EF4-FFF2-40B4-BE49-F238E27FC236}">
                <a16:creationId xmlns:a16="http://schemas.microsoft.com/office/drawing/2014/main" id="{D8054AD2-57AA-DA41-391B-434D0080CF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3312228"/>
              </p:ext>
            </p:extLst>
          </p:nvPr>
        </p:nvGraphicFramePr>
        <p:xfrm>
          <a:off x="57644" y="574011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/>
                        <a:t>Action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W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N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M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84" name="Table 95">
            <a:extLst>
              <a:ext uri="{FF2B5EF4-FFF2-40B4-BE49-F238E27FC236}">
                <a16:creationId xmlns:a16="http://schemas.microsoft.com/office/drawing/2014/main" id="{8281E2BA-050B-7ECA-1BBC-F1F2BF3C50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693086"/>
              </p:ext>
            </p:extLst>
          </p:nvPr>
        </p:nvGraphicFramePr>
        <p:xfrm>
          <a:off x="4883495" y="450405"/>
          <a:ext cx="370866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Cursor X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Cursor Y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02441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Cursor Press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45251"/>
                  </a:ext>
                </a:extLst>
              </a:tr>
            </a:tbl>
          </a:graphicData>
        </a:graphic>
      </p:graphicFrame>
      <p:graphicFrame>
        <p:nvGraphicFramePr>
          <p:cNvPr id="85" name="Table 95">
            <a:extLst>
              <a:ext uri="{FF2B5EF4-FFF2-40B4-BE49-F238E27FC236}">
                <a16:creationId xmlns:a16="http://schemas.microsoft.com/office/drawing/2014/main" id="{37889079-B4E0-2523-7221-356AF2AABF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406277"/>
              </p:ext>
            </p:extLst>
          </p:nvPr>
        </p:nvGraphicFramePr>
        <p:xfrm>
          <a:off x="6218733" y="5174154"/>
          <a:ext cx="3708669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9392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178819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2930458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Pinky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</a:tbl>
          </a:graphicData>
        </a:graphic>
      </p:graphicFrame>
      <p:graphicFrame>
        <p:nvGraphicFramePr>
          <p:cNvPr id="86" name="Table 95">
            <a:extLst>
              <a:ext uri="{FF2B5EF4-FFF2-40B4-BE49-F238E27FC236}">
                <a16:creationId xmlns:a16="http://schemas.microsoft.com/office/drawing/2014/main" id="{65B2F17F-F08F-84BB-5E82-09545FD14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19984"/>
              </p:ext>
            </p:extLst>
          </p:nvPr>
        </p:nvGraphicFramePr>
        <p:xfrm>
          <a:off x="6737829" y="2743137"/>
          <a:ext cx="370866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FCR Single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FCR Continuous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7024418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45251"/>
                  </a:ext>
                </a:extLst>
              </a:tr>
            </a:tbl>
          </a:graphicData>
        </a:graphic>
      </p:graphicFrame>
      <p:graphicFrame>
        <p:nvGraphicFramePr>
          <p:cNvPr id="87" name="Table 95">
            <a:extLst>
              <a:ext uri="{FF2B5EF4-FFF2-40B4-BE49-F238E27FC236}">
                <a16:creationId xmlns:a16="http://schemas.microsoft.com/office/drawing/2014/main" id="{2BF83F6B-EAEB-28C7-53A2-4F56C050FB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792124"/>
              </p:ext>
            </p:extLst>
          </p:nvPr>
        </p:nvGraphicFramePr>
        <p:xfrm>
          <a:off x="6628888" y="3759172"/>
          <a:ext cx="3708668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Cued Search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</a:tbl>
          </a:graphicData>
        </a:graphic>
      </p:graphicFrame>
      <p:graphicFrame>
        <p:nvGraphicFramePr>
          <p:cNvPr id="88" name="Table 95">
            <a:extLst>
              <a:ext uri="{FF2B5EF4-FFF2-40B4-BE49-F238E27FC236}">
                <a16:creationId xmlns:a16="http://schemas.microsoft.com/office/drawing/2014/main" id="{A9655135-5AFF-5EBB-A077-DD7960616F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138660"/>
              </p:ext>
            </p:extLst>
          </p:nvPr>
        </p:nvGraphicFramePr>
        <p:xfrm>
          <a:off x="331390" y="3619013"/>
          <a:ext cx="3708668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Cursor L/R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</a:tbl>
          </a:graphicData>
        </a:graphic>
      </p:graphicFrame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9130770F-21EE-2AE4-59E2-F155BB0270D0}"/>
              </a:ext>
            </a:extLst>
          </p:cNvPr>
          <p:cNvCxnSpPr>
            <a:cxnSpLocks/>
            <a:stCxn id="83" idx="3"/>
          </p:cNvCxnSpPr>
          <p:nvPr/>
        </p:nvCxnSpPr>
        <p:spPr>
          <a:xfrm>
            <a:off x="3766312" y="1183611"/>
            <a:ext cx="1310855" cy="7492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5F68908-E5FD-0692-B6CB-FE925223D1A4}"/>
              </a:ext>
            </a:extLst>
          </p:cNvPr>
          <p:cNvCxnSpPr>
            <a:cxnSpLocks/>
          </p:cNvCxnSpPr>
          <p:nvPr/>
        </p:nvCxnSpPr>
        <p:spPr>
          <a:xfrm flipV="1">
            <a:off x="4054515" y="2436354"/>
            <a:ext cx="885700" cy="2272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0848292D-8EAE-B6F1-C441-03CAB62E3F02}"/>
              </a:ext>
            </a:extLst>
          </p:cNvPr>
          <p:cNvCxnSpPr>
            <a:cxnSpLocks/>
            <a:stCxn id="88" idx="3"/>
          </p:cNvCxnSpPr>
          <p:nvPr/>
        </p:nvCxnSpPr>
        <p:spPr>
          <a:xfrm flipV="1">
            <a:off x="4040058" y="2843313"/>
            <a:ext cx="1153175" cy="9829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86AD796A-19AA-C4D5-F8ED-7850239CAEAD}"/>
              </a:ext>
            </a:extLst>
          </p:cNvPr>
          <p:cNvCxnSpPr>
            <a:cxnSpLocks/>
          </p:cNvCxnSpPr>
          <p:nvPr/>
        </p:nvCxnSpPr>
        <p:spPr>
          <a:xfrm flipH="1">
            <a:off x="5563926" y="1316033"/>
            <a:ext cx="142983" cy="7380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A577F580-5915-E4D5-DB21-5F62DA937FE2}"/>
              </a:ext>
            </a:extLst>
          </p:cNvPr>
          <p:cNvCxnSpPr>
            <a:cxnSpLocks/>
          </p:cNvCxnSpPr>
          <p:nvPr/>
        </p:nvCxnSpPr>
        <p:spPr>
          <a:xfrm flipH="1">
            <a:off x="6095998" y="2054036"/>
            <a:ext cx="532890" cy="2595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AFD7A9F7-A58D-F107-1884-D2582DD770EE}"/>
              </a:ext>
            </a:extLst>
          </p:cNvPr>
          <p:cNvCxnSpPr>
            <a:cxnSpLocks/>
          </p:cNvCxnSpPr>
          <p:nvPr/>
        </p:nvCxnSpPr>
        <p:spPr>
          <a:xfrm flipH="1" flipV="1">
            <a:off x="5820616" y="3081614"/>
            <a:ext cx="808272" cy="1211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751C68E0-0E91-071F-C7AC-C1A8C56E8BA9}"/>
              </a:ext>
            </a:extLst>
          </p:cNvPr>
          <p:cNvCxnSpPr>
            <a:cxnSpLocks/>
            <a:stCxn id="87" idx="1"/>
          </p:cNvCxnSpPr>
          <p:nvPr/>
        </p:nvCxnSpPr>
        <p:spPr>
          <a:xfrm flipH="1" flipV="1">
            <a:off x="5510948" y="3296952"/>
            <a:ext cx="1117940" cy="66948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4CF2F0-51C1-931E-E84A-F1ECA875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A black controller with buttons and buttons&#10;&#10;AI-generated content may be incorrect.">
            <a:extLst>
              <a:ext uri="{FF2B5EF4-FFF2-40B4-BE49-F238E27FC236}">
                <a16:creationId xmlns:a16="http://schemas.microsoft.com/office/drawing/2014/main" id="{AE908685-0F09-BB3F-F9E6-1DAC8B096E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888" y="376329"/>
            <a:ext cx="5715798" cy="5715798"/>
          </a:xfrm>
          <a:prstGeom prst="rect">
            <a:avLst/>
          </a:prstGeom>
        </p:spPr>
      </p:pic>
      <p:sp>
        <p:nvSpPr>
          <p:cNvPr id="36" name="Nadpis 1">
            <a:extLst>
              <a:ext uri="{FF2B5EF4-FFF2-40B4-BE49-F238E27FC236}">
                <a16:creationId xmlns:a16="http://schemas.microsoft.com/office/drawing/2014/main" id="{DD155269-CB47-EC54-557B-67542061586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12191996" cy="401641"/>
          </a:xfrm>
        </p:spPr>
        <p:txBody>
          <a:bodyPr/>
          <a:lstStyle/>
          <a:p>
            <a:pPr lvl="0"/>
            <a:r>
              <a:rPr lang="en-US" dirty="0"/>
              <a:t>VPC AH-64 FLIGHT CONTROL grip</a:t>
            </a:r>
            <a:endParaRPr lang="cs-CZ" dirty="0"/>
          </a:p>
        </p:txBody>
      </p:sp>
      <p:graphicFrame>
        <p:nvGraphicFramePr>
          <p:cNvPr id="40" name="Table 95">
            <a:extLst>
              <a:ext uri="{FF2B5EF4-FFF2-40B4-BE49-F238E27FC236}">
                <a16:creationId xmlns:a16="http://schemas.microsoft.com/office/drawing/2014/main" id="{AB5FFF06-C9AF-3330-7250-1AAD72214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31817"/>
              </p:ext>
            </p:extLst>
          </p:nvPr>
        </p:nvGraphicFramePr>
        <p:xfrm>
          <a:off x="215847" y="4476155"/>
          <a:ext cx="4168171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CHOP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</a:tbl>
          </a:graphicData>
        </a:graphic>
      </p:graphicFrame>
      <p:graphicFrame>
        <p:nvGraphicFramePr>
          <p:cNvPr id="42" name="Table 95">
            <a:extLst>
              <a:ext uri="{FF2B5EF4-FFF2-40B4-BE49-F238E27FC236}">
                <a16:creationId xmlns:a16="http://schemas.microsoft.com/office/drawing/2014/main" id="{4A44C490-F0AD-DF1A-F8CF-2B9080CEF5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32699"/>
              </p:ext>
            </p:extLst>
          </p:nvPr>
        </p:nvGraphicFramePr>
        <p:xfrm>
          <a:off x="6752399" y="1125256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ON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OFF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STOW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43" name="Table 95">
            <a:extLst>
              <a:ext uri="{FF2B5EF4-FFF2-40B4-BE49-F238E27FC236}">
                <a16:creationId xmlns:a16="http://schemas.microsoft.com/office/drawing/2014/main" id="{C7492177-8963-F51F-5082-3CCE351F4B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122066"/>
              </p:ext>
            </p:extLst>
          </p:nvPr>
        </p:nvGraphicFramePr>
        <p:xfrm>
          <a:off x="6175583" y="5059748"/>
          <a:ext cx="3708668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754617">
                  <a:extLst>
                    <a:ext uri="{9D8B030D-6E8A-4147-A177-3AD203B41FA5}">
                      <a16:colId xmlns:a16="http://schemas.microsoft.com/office/drawing/2014/main" val="3733994425"/>
                    </a:ext>
                  </a:extLst>
                </a:gridCol>
                <a:gridCol w="170180">
                  <a:extLst>
                    <a:ext uri="{9D8B030D-6E8A-4147-A177-3AD203B41FA5}">
                      <a16:colId xmlns:a16="http://schemas.microsoft.com/office/drawing/2014/main" val="3024443979"/>
                    </a:ext>
                  </a:extLst>
                </a:gridCol>
                <a:gridCol w="2783871">
                  <a:extLst>
                    <a:ext uri="{9D8B030D-6E8A-4147-A177-3AD203B41FA5}">
                      <a16:colId xmlns:a16="http://schemas.microsoft.com/office/drawing/2014/main" val="4261004798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880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Trigger</a:t>
                      </a: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7765870"/>
                  </a:ext>
                </a:extLst>
              </a:tr>
            </a:tbl>
          </a:graphicData>
        </a:graphic>
      </p:graphicFrame>
      <p:graphicFrame>
        <p:nvGraphicFramePr>
          <p:cNvPr id="50" name="Table 95">
            <a:extLst>
              <a:ext uri="{FF2B5EF4-FFF2-40B4-BE49-F238E27FC236}">
                <a16:creationId xmlns:a16="http://schemas.microsoft.com/office/drawing/2014/main" id="{C5747DE4-6D7A-E84B-4936-516A3F3994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4885143"/>
              </p:ext>
            </p:extLst>
          </p:nvPr>
        </p:nvGraphicFramePr>
        <p:xfrm>
          <a:off x="7018893" y="3354732"/>
          <a:ext cx="3708668" cy="1219200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595631">
                  <a:extLst>
                    <a:ext uri="{9D8B030D-6E8A-4147-A177-3AD203B41FA5}">
                      <a16:colId xmlns:a16="http://schemas.microsoft.com/office/drawing/2014/main" val="192835125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4049355976"/>
                    </a:ext>
                  </a:extLst>
                </a:gridCol>
                <a:gridCol w="2912062">
                  <a:extLst>
                    <a:ext uri="{9D8B030D-6E8A-4147-A177-3AD203B41FA5}">
                      <a16:colId xmlns:a16="http://schemas.microsoft.com/office/drawing/2014/main" val="2426585855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516538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295501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EXT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79363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L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5943533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160803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RET</a:t>
                      </a: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22242"/>
                  </a:ext>
                </a:extLst>
              </a:tr>
            </a:tbl>
          </a:graphicData>
        </a:graphic>
      </p:graphicFrame>
      <p:graphicFrame>
        <p:nvGraphicFramePr>
          <p:cNvPr id="79" name="Table 95">
            <a:extLst>
              <a:ext uri="{FF2B5EF4-FFF2-40B4-BE49-F238E27FC236}">
                <a16:creationId xmlns:a16="http://schemas.microsoft.com/office/drawing/2014/main" id="{4EC06829-17CF-35A5-9702-98378C8EC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746072"/>
              </p:ext>
            </p:extLst>
          </p:nvPr>
        </p:nvGraphicFramePr>
        <p:xfrm>
          <a:off x="6760807" y="2294960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NU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Reset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80" name="Table 95">
            <a:extLst>
              <a:ext uri="{FF2B5EF4-FFF2-40B4-BE49-F238E27FC236}">
                <a16:creationId xmlns:a16="http://schemas.microsoft.com/office/drawing/2014/main" id="{8813AF46-F5E1-48EE-E644-75C70F22F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060355"/>
              </p:ext>
            </p:extLst>
          </p:nvPr>
        </p:nvGraphicFramePr>
        <p:xfrm>
          <a:off x="292801" y="3289591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TADS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PNVS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81" name="Table 95">
            <a:extLst>
              <a:ext uri="{FF2B5EF4-FFF2-40B4-BE49-F238E27FC236}">
                <a16:creationId xmlns:a16="http://schemas.microsoft.com/office/drawing/2014/main" id="{2ADA9068-3582-9CC4-6BD9-31D8DBF740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370515"/>
              </p:ext>
            </p:extLst>
          </p:nvPr>
        </p:nvGraphicFramePr>
        <p:xfrm>
          <a:off x="195013" y="716824"/>
          <a:ext cx="4180498" cy="816864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893560">
                  <a:extLst>
                    <a:ext uri="{9D8B030D-6E8A-4147-A177-3AD203B41FA5}">
                      <a16:colId xmlns:a16="http://schemas.microsoft.com/office/drawing/2014/main" val="3779281206"/>
                    </a:ext>
                  </a:extLst>
                </a:gridCol>
                <a:gridCol w="212204">
                  <a:extLst>
                    <a:ext uri="{9D8B030D-6E8A-4147-A177-3AD203B41FA5}">
                      <a16:colId xmlns:a16="http://schemas.microsoft.com/office/drawing/2014/main" val="1551629759"/>
                    </a:ext>
                  </a:extLst>
                </a:gridCol>
                <a:gridCol w="3074734">
                  <a:extLst>
                    <a:ext uri="{9D8B030D-6E8A-4147-A177-3AD203B41FA5}">
                      <a16:colId xmlns:a16="http://schemas.microsoft.com/office/drawing/2014/main" val="2075747909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 dirty="0"/>
                        <a:t>#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3442844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B/S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815539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PLRT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257695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Press</a:t>
                      </a: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1286457"/>
                  </a:ext>
                </a:extLst>
              </a:tr>
            </a:tbl>
          </a:graphicData>
        </a:graphic>
      </p:graphicFrame>
      <p:graphicFrame>
        <p:nvGraphicFramePr>
          <p:cNvPr id="82" name="Table 95">
            <a:extLst>
              <a:ext uri="{FF2B5EF4-FFF2-40B4-BE49-F238E27FC236}">
                <a16:creationId xmlns:a16="http://schemas.microsoft.com/office/drawing/2014/main" id="{85D832BA-62CB-8CAB-3550-69E9DE83B1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5922535"/>
              </p:ext>
            </p:extLst>
          </p:nvPr>
        </p:nvGraphicFramePr>
        <p:xfrm>
          <a:off x="292802" y="2024875"/>
          <a:ext cx="4168171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JETT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</a:tbl>
          </a:graphicData>
        </a:graphic>
      </p:graphicFrame>
      <p:graphicFrame>
        <p:nvGraphicFramePr>
          <p:cNvPr id="2" name="Table 95">
            <a:extLst>
              <a:ext uri="{FF2B5EF4-FFF2-40B4-BE49-F238E27FC236}">
                <a16:creationId xmlns:a16="http://schemas.microsoft.com/office/drawing/2014/main" id="{34156142-B67A-1D83-3FBD-3662442296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651390"/>
              </p:ext>
            </p:extLst>
          </p:nvPr>
        </p:nvGraphicFramePr>
        <p:xfrm>
          <a:off x="195013" y="5267012"/>
          <a:ext cx="4168171" cy="414528"/>
        </p:xfrm>
        <a:graphic>
          <a:graphicData uri="http://schemas.openxmlformats.org/drawingml/2006/table">
            <a:tbl>
              <a:tblPr firstRow="1" bandRow="1">
                <a:effectLst>
                  <a:outerShdw blurRad="152400" dist="38096" dir="2700000" algn="tl">
                    <a:srgbClr val="000000"/>
                  </a:outerShdw>
                </a:effectLst>
                <a:tableStyleId>{E8034E78-7F5D-4C2E-B375-FC64B27BC917}</a:tableStyleId>
              </a:tblPr>
              <a:tblGrid>
                <a:gridCol w="673656">
                  <a:extLst>
                    <a:ext uri="{9D8B030D-6E8A-4147-A177-3AD203B41FA5}">
                      <a16:colId xmlns:a16="http://schemas.microsoft.com/office/drawing/2014/main" val="3863954990"/>
                    </a:ext>
                  </a:extLst>
                </a:gridCol>
                <a:gridCol w="200975">
                  <a:extLst>
                    <a:ext uri="{9D8B030D-6E8A-4147-A177-3AD203B41FA5}">
                      <a16:colId xmlns:a16="http://schemas.microsoft.com/office/drawing/2014/main" val="823729257"/>
                    </a:ext>
                  </a:extLst>
                </a:gridCol>
                <a:gridCol w="3293540">
                  <a:extLst>
                    <a:ext uri="{9D8B030D-6E8A-4147-A177-3AD203B41FA5}">
                      <a16:colId xmlns:a16="http://schemas.microsoft.com/office/drawing/2014/main" val="938412090"/>
                    </a:ext>
                  </a:extLst>
                </a:gridCol>
              </a:tblGrid>
              <a:tr h="201168"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Action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US" sz="800"/>
                        <a:t>#</a:t>
                      </a:r>
                      <a:endParaRPr lang="tr-TR" sz="80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800" dirty="0"/>
                        <a:t>Description</a:t>
                      </a:r>
                      <a:endParaRPr lang="tr-TR" sz="800" dirty="0"/>
                    </a:p>
                  </a:txBody>
                  <a:tcPr marL="45720" marR="45720">
                    <a:lnL w="634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524211"/>
                  </a:ext>
                </a:extLst>
              </a:tr>
              <a:tr h="201168"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en-US" sz="700" b="1" kern="1200" dirty="0">
                          <a:solidFill>
                            <a:srgbClr val="000000"/>
                          </a:solidFill>
                          <a:latin typeface="Calibri"/>
                        </a:rPr>
                        <a:t>Pinky</a:t>
                      </a:r>
                    </a:p>
                  </a:txBody>
                  <a:tcPr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en-US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tr-TR" sz="700" b="1" kern="120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5720" marR="45720" anchor="ctr">
                    <a:lnL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45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111388"/>
                  </a:ext>
                </a:extLst>
              </a:tr>
            </a:tbl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3E8F934-EAB5-87A5-44F4-4C15321D7076}"/>
              </a:ext>
            </a:extLst>
          </p:cNvPr>
          <p:cNvCxnSpPr>
            <a:cxnSpLocks/>
            <a:stCxn id="81" idx="3"/>
          </p:cNvCxnSpPr>
          <p:nvPr/>
        </p:nvCxnSpPr>
        <p:spPr>
          <a:xfrm>
            <a:off x="4375511" y="1125256"/>
            <a:ext cx="859276" cy="205980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1E305B2-DC6D-F761-C097-41DEA9549074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4460973" y="2232139"/>
            <a:ext cx="344176" cy="9529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AE063A-94CD-19E3-B21A-F7ADC2C800F7}"/>
              </a:ext>
            </a:extLst>
          </p:cNvPr>
          <p:cNvCxnSpPr>
            <a:cxnSpLocks/>
            <a:stCxn id="80" idx="3"/>
          </p:cNvCxnSpPr>
          <p:nvPr/>
        </p:nvCxnSpPr>
        <p:spPr>
          <a:xfrm flipV="1">
            <a:off x="4473299" y="3573120"/>
            <a:ext cx="699810" cy="12490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C309D31-CFD6-7863-7E72-592431B58520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4384018" y="4074352"/>
            <a:ext cx="866614" cy="6090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55F74C2-2813-36B4-54D9-F9C0320FA738}"/>
              </a:ext>
            </a:extLst>
          </p:cNvPr>
          <p:cNvCxnSpPr>
            <a:cxnSpLocks/>
            <a:stCxn id="50" idx="1"/>
          </p:cNvCxnSpPr>
          <p:nvPr/>
        </p:nvCxnSpPr>
        <p:spPr>
          <a:xfrm flipH="1" flipV="1">
            <a:off x="6026448" y="3718269"/>
            <a:ext cx="992445" cy="2460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77870FF-ED24-265F-95A3-E4B4A899C4FF}"/>
              </a:ext>
            </a:extLst>
          </p:cNvPr>
          <p:cNvCxnSpPr>
            <a:cxnSpLocks/>
          </p:cNvCxnSpPr>
          <p:nvPr/>
        </p:nvCxnSpPr>
        <p:spPr>
          <a:xfrm flipH="1">
            <a:off x="5722222" y="2854606"/>
            <a:ext cx="936874" cy="6207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4C38596-EB74-7898-CD70-F88A61810AEC}"/>
              </a:ext>
            </a:extLst>
          </p:cNvPr>
          <p:cNvCxnSpPr>
            <a:cxnSpLocks/>
          </p:cNvCxnSpPr>
          <p:nvPr/>
        </p:nvCxnSpPr>
        <p:spPr>
          <a:xfrm flipH="1">
            <a:off x="5885299" y="1579241"/>
            <a:ext cx="867100" cy="15325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720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128</Words>
  <Application>Microsoft Office PowerPoint</Application>
  <PresentationFormat>Widescreen</PresentationFormat>
  <Paragraphs>105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Segoe UI</vt:lpstr>
      <vt:lpstr>Stencil</vt:lpstr>
      <vt:lpstr>Office Theme</vt:lpstr>
      <vt:lpstr>XYZ Bindings</vt:lpstr>
      <vt:lpstr>VPC AH-64 MISsion grip</vt:lpstr>
      <vt:lpstr>VPC AH-64 FLIGHT CONTROL grip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Mirage 2000C</dc:title>
  <dc:creator>Miroslav Janoušek</dc:creator>
  <cp:lastModifiedBy>Caruso, Steven L.</cp:lastModifiedBy>
  <cp:revision>21</cp:revision>
  <dcterms:created xsi:type="dcterms:W3CDTF">2022-02-08T17:02:55Z</dcterms:created>
  <dcterms:modified xsi:type="dcterms:W3CDTF">2025-12-27T13:59:56Z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